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49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33" d="100"/>
          <a:sy n="33" d="100"/>
        </p:scale>
        <p:origin x="8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91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39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9922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195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50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332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75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933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721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2293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04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764D4-1BDE-4CCA-B5B6-10D4B230B163}" type="datetimeFigureOut">
              <a:rPr lang="pt-BR" smtClean="0"/>
              <a:t>02/09/2021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346B1-90E4-4580-88A6-FEA935FDA7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212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490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tângulo de cantos arredondados 29"/>
          <p:cNvSpPr/>
          <p:nvPr/>
        </p:nvSpPr>
        <p:spPr>
          <a:xfrm>
            <a:off x="19732427" y="22514374"/>
            <a:ext cx="11078590" cy="58171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tângulo de cantos arredondados 30"/>
          <p:cNvSpPr/>
          <p:nvPr/>
        </p:nvSpPr>
        <p:spPr>
          <a:xfrm>
            <a:off x="19698012" y="16368343"/>
            <a:ext cx="11078590" cy="58171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de cantos arredondados 28"/>
          <p:cNvSpPr/>
          <p:nvPr/>
        </p:nvSpPr>
        <p:spPr>
          <a:xfrm>
            <a:off x="1939252" y="22512282"/>
            <a:ext cx="17356557" cy="58171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etângulo de cantos arredondados 26"/>
          <p:cNvSpPr/>
          <p:nvPr/>
        </p:nvSpPr>
        <p:spPr>
          <a:xfrm>
            <a:off x="1904837" y="16366251"/>
            <a:ext cx="17356557" cy="58171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tângulo de cantos arredondados 25"/>
          <p:cNvSpPr/>
          <p:nvPr/>
        </p:nvSpPr>
        <p:spPr>
          <a:xfrm>
            <a:off x="1939252" y="38381189"/>
            <a:ext cx="28930761" cy="27978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de cantos arredondados 24"/>
          <p:cNvSpPr/>
          <p:nvPr/>
        </p:nvSpPr>
        <p:spPr>
          <a:xfrm>
            <a:off x="1930796" y="34114361"/>
            <a:ext cx="28930761" cy="27978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de cantos arredondados 23"/>
          <p:cNvSpPr/>
          <p:nvPr/>
        </p:nvSpPr>
        <p:spPr>
          <a:xfrm>
            <a:off x="1924500" y="29889242"/>
            <a:ext cx="28930761" cy="27978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Retângulo de cantos arredondados 22"/>
          <p:cNvSpPr/>
          <p:nvPr/>
        </p:nvSpPr>
        <p:spPr>
          <a:xfrm>
            <a:off x="1904837" y="12056900"/>
            <a:ext cx="28930761" cy="27978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de cantos arredondados 21"/>
          <p:cNvSpPr/>
          <p:nvPr/>
        </p:nvSpPr>
        <p:spPr>
          <a:xfrm>
            <a:off x="1904837" y="7728336"/>
            <a:ext cx="28930761" cy="27978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6" y="147149"/>
            <a:ext cx="27539395" cy="2734292"/>
          </a:xfrm>
        </p:spPr>
        <p:txBody>
          <a:bodyPr>
            <a:normAutofit/>
          </a:bodyPr>
          <a:lstStyle/>
          <a:p>
            <a:r>
              <a:rPr lang="pt-BR" sz="15900" dirty="0">
                <a:solidFill>
                  <a:schemeClr val="bg1"/>
                </a:solidFill>
              </a:rPr>
              <a:t>*(colocar título)*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65510" y="6293690"/>
            <a:ext cx="28970089" cy="1198492"/>
          </a:xfrm>
        </p:spPr>
        <p:txBody>
          <a:bodyPr>
            <a:normAutofit lnSpcReduction="10000"/>
          </a:bodyPr>
          <a:lstStyle/>
          <a:p>
            <a:pPr algn="l"/>
            <a:r>
              <a:rPr lang="pt-BR" dirty="0" smtClean="0">
                <a:solidFill>
                  <a:schemeClr val="bg1"/>
                </a:solidFill>
              </a:rPr>
              <a:t>INTRODUÇÃO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582347" y="3038165"/>
            <a:ext cx="27539395" cy="3098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7200" dirty="0">
                <a:solidFill>
                  <a:schemeClr val="bg1"/>
                </a:solidFill>
              </a:rPr>
              <a:t>Autores: *(inserir texto</a:t>
            </a:r>
            <a:r>
              <a:rPr lang="pt-BR" sz="7200" dirty="0" smtClean="0">
                <a:solidFill>
                  <a:schemeClr val="bg1"/>
                </a:solidFill>
              </a:rPr>
              <a:t>)*</a:t>
            </a:r>
          </a:p>
          <a:p>
            <a:r>
              <a:rPr lang="pt-BR" sz="7200" dirty="0">
                <a:solidFill>
                  <a:schemeClr val="bg1"/>
                </a:solidFill>
              </a:rPr>
              <a:t>Orientador: Prof. *(inserir texto</a:t>
            </a:r>
            <a:r>
              <a:rPr lang="pt-BR" sz="7200" dirty="0" smtClean="0">
                <a:solidFill>
                  <a:schemeClr val="bg1"/>
                </a:solidFill>
              </a:rPr>
              <a:t>)*</a:t>
            </a:r>
          </a:p>
          <a:p>
            <a:r>
              <a:rPr lang="pt-BR" sz="7200" dirty="0">
                <a:solidFill>
                  <a:schemeClr val="bg1"/>
                </a:solidFill>
              </a:rPr>
              <a:t>Curso em: *(inserir texto)*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840928" y="10797320"/>
            <a:ext cx="28970089" cy="11984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dirty="0" smtClean="0">
                <a:solidFill>
                  <a:schemeClr val="bg1"/>
                </a:solidFill>
              </a:rPr>
              <a:t>OBJETIVO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904837" y="15167759"/>
            <a:ext cx="28970089" cy="11984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dirty="0" smtClean="0">
                <a:solidFill>
                  <a:schemeClr val="bg1"/>
                </a:solidFill>
              </a:rPr>
              <a:t>REFERENCIAL TEÓRICO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1939252" y="28629197"/>
            <a:ext cx="28970089" cy="11984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dirty="0" smtClean="0">
                <a:solidFill>
                  <a:schemeClr val="bg1"/>
                </a:solidFill>
              </a:rPr>
              <a:t>METODOLOGIA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1865509" y="32970140"/>
            <a:ext cx="28970089" cy="11984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dirty="0" smtClean="0">
                <a:solidFill>
                  <a:schemeClr val="bg1"/>
                </a:solidFill>
              </a:rPr>
              <a:t>CONCLUSÃO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2017909" y="37274332"/>
            <a:ext cx="28970089" cy="11984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dirty="0" smtClean="0">
                <a:solidFill>
                  <a:schemeClr val="bg1"/>
                </a:solidFill>
              </a:rPr>
              <a:t>REFERÊNCIAS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3" name="Subtítulo 2"/>
          <p:cNvSpPr txBox="1">
            <a:spLocks/>
          </p:cNvSpPr>
          <p:nvPr/>
        </p:nvSpPr>
        <p:spPr>
          <a:xfrm>
            <a:off x="2341455" y="8104972"/>
            <a:ext cx="28010725" cy="22169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*(Inserir texto)*...</a:t>
            </a: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Subtítulo 2"/>
          <p:cNvSpPr txBox="1">
            <a:spLocks/>
          </p:cNvSpPr>
          <p:nvPr/>
        </p:nvSpPr>
        <p:spPr>
          <a:xfrm>
            <a:off x="2341455" y="12355916"/>
            <a:ext cx="28163125" cy="22169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*(Inserir texto)*...</a:t>
            </a: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Subtítulo 2"/>
          <p:cNvSpPr txBox="1">
            <a:spLocks/>
          </p:cNvSpPr>
          <p:nvPr/>
        </p:nvSpPr>
        <p:spPr>
          <a:xfrm>
            <a:off x="2341455" y="16923714"/>
            <a:ext cx="16330003" cy="4760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*(Inserir texto)*...</a:t>
            </a: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Subtítulo 2"/>
          <p:cNvSpPr txBox="1">
            <a:spLocks/>
          </p:cNvSpPr>
          <p:nvPr/>
        </p:nvSpPr>
        <p:spPr>
          <a:xfrm>
            <a:off x="2493855" y="23111020"/>
            <a:ext cx="16330003" cy="4664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*(Inserir texto)*...</a:t>
            </a: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Subtítulo 2"/>
          <p:cNvSpPr txBox="1">
            <a:spLocks/>
          </p:cNvSpPr>
          <p:nvPr/>
        </p:nvSpPr>
        <p:spPr>
          <a:xfrm>
            <a:off x="2341455" y="30212836"/>
            <a:ext cx="28163125" cy="22169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*(Inserir texto)*...</a:t>
            </a: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Subtítulo 2"/>
          <p:cNvSpPr txBox="1">
            <a:spLocks/>
          </p:cNvSpPr>
          <p:nvPr/>
        </p:nvSpPr>
        <p:spPr>
          <a:xfrm>
            <a:off x="2341455" y="34404786"/>
            <a:ext cx="28163125" cy="22169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*(Inserir texto)*...</a:t>
            </a: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Subtítulo 2"/>
          <p:cNvSpPr txBox="1">
            <a:spLocks/>
          </p:cNvSpPr>
          <p:nvPr/>
        </p:nvSpPr>
        <p:spPr>
          <a:xfrm>
            <a:off x="2341455" y="38649984"/>
            <a:ext cx="28163125" cy="22169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*(Inserir texto)*...</a:t>
            </a: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20146297" y="16765674"/>
            <a:ext cx="10182020" cy="5084894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 de cantos arredondados 32"/>
          <p:cNvSpPr/>
          <p:nvPr/>
        </p:nvSpPr>
        <p:spPr>
          <a:xfrm>
            <a:off x="20146297" y="22900666"/>
            <a:ext cx="10182020" cy="5084894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4" name="Imagem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7710" y="41464627"/>
            <a:ext cx="5563868" cy="1067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0261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</TotalTime>
  <Words>60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*(colocar título)*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*(colocar título)*</dc:title>
  <dc:creator>Rafael Santos</dc:creator>
  <cp:lastModifiedBy>Rafael Santos</cp:lastModifiedBy>
  <cp:revision>4</cp:revision>
  <dcterms:created xsi:type="dcterms:W3CDTF">2021-09-02T14:35:00Z</dcterms:created>
  <dcterms:modified xsi:type="dcterms:W3CDTF">2021-09-02T16:51:26Z</dcterms:modified>
</cp:coreProperties>
</file>