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embeddedFontLst>
    <p:embeddedFont>
      <p:font typeface="Montserrat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gAQY9A2Xal/G5031X+6yma/gk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" y="320"/>
            <a:ext cx="32393651" cy="431999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9732427" y="22514374"/>
            <a:ext cx="11078590" cy="58171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9698012" y="16368343"/>
            <a:ext cx="11078590" cy="58171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939252" y="22512282"/>
            <a:ext cx="17356557" cy="58171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904837" y="16366251"/>
            <a:ext cx="17356557" cy="58171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939252" y="38381189"/>
            <a:ext cx="28930761" cy="27978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930796" y="34114361"/>
            <a:ext cx="28930761" cy="27978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924500" y="29889242"/>
            <a:ext cx="28930761" cy="27978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904837" y="12056900"/>
            <a:ext cx="28930761" cy="27978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904837" y="7728336"/>
            <a:ext cx="28930761" cy="279783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840928" y="10893572"/>
            <a:ext cx="28970089" cy="1198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4"/>
              <a:buFont typeface="Arial"/>
              <a:buNone/>
            </a:pPr>
            <a:r>
              <a:rPr b="0" i="0" lang="pt-BR" sz="7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0" i="0" sz="7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904837" y="15167759"/>
            <a:ext cx="28970089" cy="119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4"/>
              <a:buFont typeface="Arial"/>
              <a:buNone/>
            </a:pPr>
            <a:r>
              <a:rPr b="0" i="0" lang="pt-BR" sz="7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REFERENCIAL TEÓRICO</a:t>
            </a:r>
            <a:endParaRPr b="0" i="0" sz="7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939252" y="28629197"/>
            <a:ext cx="28970089" cy="119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4"/>
              <a:buFont typeface="Arial"/>
              <a:buNone/>
            </a:pPr>
            <a:r>
              <a:rPr b="0" i="0" lang="pt-BR" sz="7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METODOLOGIA</a:t>
            </a:r>
            <a:endParaRPr b="0" i="0" sz="7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865509" y="32970140"/>
            <a:ext cx="28970089" cy="119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4"/>
              <a:buFont typeface="Arial"/>
              <a:buNone/>
            </a:pPr>
            <a:r>
              <a:rPr b="0" i="0" lang="pt-BR" sz="7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endParaRPr b="0" i="0" sz="7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017909" y="37274332"/>
            <a:ext cx="28970089" cy="119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4"/>
              <a:buFont typeface="Arial"/>
              <a:buNone/>
            </a:pPr>
            <a:r>
              <a:rPr b="0" i="0" lang="pt-BR" sz="7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0" i="0" sz="7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341455" y="8104972"/>
            <a:ext cx="28010725" cy="2216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341455" y="12355916"/>
            <a:ext cx="28163125" cy="2216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341455" y="16923714"/>
            <a:ext cx="16330003" cy="4760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493855" y="23111020"/>
            <a:ext cx="16330003" cy="466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341455" y="30212836"/>
            <a:ext cx="28163125" cy="2216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341455" y="34404786"/>
            <a:ext cx="28163125" cy="2216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341455" y="38649984"/>
            <a:ext cx="28163125" cy="2216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*(Inserir texto)*...</a:t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0146297" y="16765674"/>
            <a:ext cx="10182020" cy="5084894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0146297" y="22900666"/>
            <a:ext cx="10182020" cy="5084894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43"/>
              <a:buFont typeface="Calibri"/>
              <a:buNone/>
            </a:pPr>
            <a:r>
              <a:t/>
            </a:r>
            <a:endParaRPr b="0" i="0" sz="714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1865510" y="6486194"/>
            <a:ext cx="28970089" cy="119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</a:pPr>
            <a:r>
              <a:rPr lang="pt-BR" sz="7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7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797299" y="3038175"/>
            <a:ext cx="145344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0" i="0" lang="pt-BR" sz="6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Autores: *(inserir texto)*</a:t>
            </a:r>
            <a:endParaRPr b="0" i="0" sz="6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0" i="0" lang="pt-BR" sz="6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Orientador: Prof. *(inserir texto)*</a:t>
            </a:r>
            <a:endParaRPr b="0" i="0" sz="6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0" i="0" lang="pt-BR" sz="6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Curso em: *(inserir texto)*</a:t>
            </a:r>
            <a:endParaRPr b="0" i="0" sz="6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"/>
          <p:cNvSpPr txBox="1"/>
          <p:nvPr>
            <p:ph type="ctrTitle"/>
          </p:nvPr>
        </p:nvSpPr>
        <p:spPr>
          <a:xfrm>
            <a:off x="15976125" y="147150"/>
            <a:ext cx="163299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00"/>
              <a:buFont typeface="Calibri"/>
              <a:buNone/>
            </a:pPr>
            <a:r>
              <a:rPr b="1" lang="pt-BR" sz="10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1" sz="10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21699" y="41805663"/>
            <a:ext cx="3955890" cy="75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"/>
            <a:ext cx="3081680" cy="30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>
            <p:ph type="ctrTitle"/>
          </p:nvPr>
        </p:nvSpPr>
        <p:spPr>
          <a:xfrm>
            <a:off x="3055301" y="463500"/>
            <a:ext cx="139800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310"/>
              <a:buFont typeface="Calibri"/>
              <a:buNone/>
            </a:pPr>
            <a:r>
              <a:rPr b="1" lang="pt-BR" sz="7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Semana de Nutrição</a:t>
            </a:r>
            <a:endParaRPr b="1" sz="7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310"/>
              <a:buFont typeface="Calibri"/>
              <a:buNone/>
            </a:pPr>
            <a:r>
              <a:rPr lang="pt-BR" sz="7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Comemoração do </a:t>
            </a:r>
            <a:endParaRPr sz="7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310"/>
              <a:buFont typeface="Calibri"/>
              <a:buNone/>
            </a:pPr>
            <a:r>
              <a:rPr lang="pt-BR" sz="7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Dia do Nutricionista</a:t>
            </a:r>
            <a:endParaRPr sz="7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2025-06-30T17:16:18Z</dcterms:created>
  <dc:creator>Thaiana dos Santos Martins</dc:creator>
</cp:coreProperties>
</file>