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E3AD-3475-43D9-B8CC-5E3C6638D0F6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6961-DEC3-4B63-BBCB-5E7BA27E1F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91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E3AD-3475-43D9-B8CC-5E3C6638D0F6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6961-DEC3-4B63-BBCB-5E7BA27E1F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25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E3AD-3475-43D9-B8CC-5E3C6638D0F6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6961-DEC3-4B63-BBCB-5E7BA27E1F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85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E3AD-3475-43D9-B8CC-5E3C6638D0F6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6961-DEC3-4B63-BBCB-5E7BA27E1F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7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E3AD-3475-43D9-B8CC-5E3C6638D0F6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6961-DEC3-4B63-BBCB-5E7BA27E1F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51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E3AD-3475-43D9-B8CC-5E3C6638D0F6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6961-DEC3-4B63-BBCB-5E7BA27E1F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48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E3AD-3475-43D9-B8CC-5E3C6638D0F6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6961-DEC3-4B63-BBCB-5E7BA27E1F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25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E3AD-3475-43D9-B8CC-5E3C6638D0F6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6961-DEC3-4B63-BBCB-5E7BA27E1F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80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E3AD-3475-43D9-B8CC-5E3C6638D0F6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6961-DEC3-4B63-BBCB-5E7BA27E1F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64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E3AD-3475-43D9-B8CC-5E3C6638D0F6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6961-DEC3-4B63-BBCB-5E7BA27E1F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28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E3AD-3475-43D9-B8CC-5E3C6638D0F6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6961-DEC3-4B63-BBCB-5E7BA27E1F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25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AE3AD-3475-43D9-B8CC-5E3C6638D0F6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76961-DEC3-4B63-BBCB-5E7BA27E1F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55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Google Shape;93;p13"/>
          <p:cNvSpPr txBox="1">
            <a:spLocks/>
          </p:cNvSpPr>
          <p:nvPr/>
        </p:nvSpPr>
        <p:spPr>
          <a:xfrm>
            <a:off x="2808517" y="2871419"/>
            <a:ext cx="3526969" cy="111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6" tIns="5441" rIns="10886" bIns="544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15900"/>
            </a:pPr>
            <a:r>
              <a:rPr lang="pt-BR" sz="1875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DO TRABALHO: </a:t>
            </a:r>
            <a:endParaRPr lang="pt-BR" sz="1875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lt1"/>
              </a:buClr>
              <a:buSzPts val="15900"/>
            </a:pPr>
            <a:r>
              <a:rPr lang="pt-BR" sz="1875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*(</a:t>
            </a:r>
            <a:r>
              <a:rPr lang="pt-BR" sz="1875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inserir texto)*</a:t>
            </a:r>
            <a:endParaRPr lang="pt-BR" sz="187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lt1"/>
              </a:buClr>
              <a:buSzPts val="15900"/>
            </a:pPr>
            <a:endParaRPr lang="pt-B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5;p13"/>
          <p:cNvSpPr txBox="1"/>
          <p:nvPr/>
        </p:nvSpPr>
        <p:spPr>
          <a:xfrm>
            <a:off x="570167" y="5315556"/>
            <a:ext cx="5072847" cy="69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6" tIns="5441" rIns="10886" bIns="5441" anchor="b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7200"/>
            </a:pPr>
            <a:r>
              <a:rPr lang="pt-BR" sz="165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Autores: *(inserir texto)*</a:t>
            </a:r>
            <a:endParaRPr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7200"/>
            </a:pPr>
            <a:r>
              <a:rPr lang="pt-BR" sz="165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Orientador: Prof. *(inserir texto)*</a:t>
            </a:r>
            <a:endParaRPr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7200"/>
            </a:pPr>
            <a:r>
              <a:rPr lang="pt-BR" sz="165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Curso em: *(inserir texto)*</a:t>
            </a:r>
            <a:endParaRPr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4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Google Shape;93;p13"/>
          <p:cNvSpPr txBox="1">
            <a:spLocks/>
          </p:cNvSpPr>
          <p:nvPr/>
        </p:nvSpPr>
        <p:spPr>
          <a:xfrm>
            <a:off x="512518" y="3367454"/>
            <a:ext cx="7506067" cy="252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4" tIns="7255" rIns="14514" bIns="725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  <a:buClr>
                <a:schemeClr val="lt1"/>
              </a:buClr>
              <a:buSzPts val="15900"/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 seguir as instruções abaixo</a:t>
            </a:r>
            <a:r>
              <a:rPr lang="pt-B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>
              <a:lnSpc>
                <a:spcPct val="100000"/>
              </a:lnSpc>
              <a:buClr>
                <a:schemeClr val="lt1"/>
              </a:buClr>
              <a:buSzPts val="15900"/>
            </a:pPr>
            <a:endParaRPr lang="pt-BR" sz="2000" b="1" dirty="0">
              <a:solidFill>
                <a:srgbClr val="FF5C0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buClr>
                <a:schemeClr val="lt1"/>
              </a:buClr>
              <a:buSzPts val="15900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Sempre utilizar este modelo como BASE para escrever seu conteúdo;</a:t>
            </a:r>
          </a:p>
          <a:p>
            <a:pPr algn="l">
              <a:lnSpc>
                <a:spcPct val="100000"/>
              </a:lnSpc>
              <a:buClr>
                <a:schemeClr val="lt1"/>
              </a:buClr>
              <a:buSzPts val="15900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 de fonte, tamanho e cor deverão ser preservados. Letras</a:t>
            </a:r>
          </a:p>
          <a:p>
            <a:pPr algn="l">
              <a:lnSpc>
                <a:spcPct val="100000"/>
              </a:lnSpc>
              <a:buClr>
                <a:schemeClr val="lt1"/>
              </a:buClr>
              <a:buSzPts val="15900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menores (inclusive em tabelas) não terão legibilidade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lnSpc>
                <a:spcPct val="100000"/>
              </a:lnSpc>
              <a:buClr>
                <a:schemeClr val="lt1"/>
              </a:buClr>
              <a:buSzPts val="15900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buClr>
                <a:schemeClr val="lt1"/>
              </a:buClr>
              <a:buSzPts val="15900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título: </a:t>
            </a:r>
            <a:r>
              <a:rPr lang="pt-BR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</a:t>
            </a:r>
          </a:p>
          <a:p>
            <a:pPr algn="l">
              <a:lnSpc>
                <a:spcPct val="100000"/>
              </a:lnSpc>
              <a:buClr>
                <a:schemeClr val="lt1"/>
              </a:buClr>
              <a:buSzPts val="15900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texto: </a:t>
            </a:r>
            <a:r>
              <a:rPr lang="pt-BR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22</a:t>
            </a:r>
          </a:p>
          <a:p>
            <a:pPr algn="l">
              <a:lnSpc>
                <a:spcPct val="100000"/>
              </a:lnSpc>
              <a:buClr>
                <a:schemeClr val="lt1"/>
              </a:buClr>
              <a:buSzPts val="15900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 de imagens: </a:t>
            </a:r>
            <a:r>
              <a:rPr lang="pt-BR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</a:p>
          <a:p>
            <a:pPr algn="l">
              <a:lnSpc>
                <a:spcPct val="100000"/>
              </a:lnSpc>
              <a:buClr>
                <a:schemeClr val="lt1"/>
              </a:buClr>
              <a:buSzPts val="15900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 em tabelas: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mínimo 20</a:t>
            </a:r>
          </a:p>
        </p:txBody>
      </p:sp>
    </p:spTree>
    <p:extLst>
      <p:ext uri="{BB962C8B-B14F-4D97-AF65-F5344CB8AC3E}">
        <p14:creationId xmlns:p14="http://schemas.microsoft.com/office/powerpoint/2010/main" val="3552550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91</Words>
  <Application>Microsoft Office PowerPoint</Application>
  <PresentationFormat>Apresentação na tela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Thaiana dos Santos Martins</dc:creator>
  <cp:lastModifiedBy>Thaiana dos Santos Martins</cp:lastModifiedBy>
  <cp:revision>2</cp:revision>
  <dcterms:created xsi:type="dcterms:W3CDTF">2025-06-30T16:49:33Z</dcterms:created>
  <dcterms:modified xsi:type="dcterms:W3CDTF">2025-06-30T16:58:00Z</dcterms:modified>
</cp:coreProperties>
</file>